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63" r:id="rId4"/>
    <p:sldId id="265" r:id="rId5"/>
    <p:sldId id="266" r:id="rId6"/>
    <p:sldId id="267" r:id="rId7"/>
    <p:sldId id="268" r:id="rId8"/>
    <p:sldId id="269" r:id="rId9"/>
    <p:sldId id="258" r:id="rId10"/>
    <p:sldId id="271" r:id="rId11"/>
    <p:sldId id="270" r:id="rId12"/>
    <p:sldId id="272" r:id="rId13"/>
    <p:sldId id="273" r:id="rId14"/>
    <p:sldId id="274" r:id="rId15"/>
    <p:sldId id="259" r:id="rId16"/>
    <p:sldId id="260" r:id="rId17"/>
    <p:sldId id="261" r:id="rId18"/>
    <p:sldId id="26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873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166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0432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48293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4033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926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4623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8766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015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189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294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733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032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635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038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266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508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8614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/>
              <a:t>3,5 mu</a:t>
            </a:r>
            <a:r>
              <a:rPr lang="sr-Latn-RS" sz="8000" dirty="0" smtClean="0"/>
              <a:t>škarca</a:t>
            </a:r>
            <a:endParaRPr lang="sr-Cyrl-R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Ready, steady, code !</a:t>
            </a:r>
            <a:endParaRPr lang="sr-Cyrl-R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349" y="618518"/>
            <a:ext cx="2028563" cy="202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770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151" y="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22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676" y="66675"/>
            <a:ext cx="3855697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09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151" y="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365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151" y="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82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151" y="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76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Cooperate in A team</a:t>
            </a:r>
            <a:endParaRPr lang="sr-Cyrl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162" y="1715652"/>
            <a:ext cx="9905999" cy="4894698"/>
          </a:xfrm>
        </p:spPr>
        <p:txBody>
          <a:bodyPr>
            <a:noAutofit/>
          </a:bodyPr>
          <a:lstStyle/>
          <a:p>
            <a:r>
              <a:rPr lang="en-US" sz="3600" dirty="0" smtClean="0"/>
              <a:t>All team member participate in the quiz</a:t>
            </a:r>
          </a:p>
          <a:p>
            <a:r>
              <a:rPr lang="en-US" sz="3600" dirty="0" smtClean="0"/>
              <a:t>Individual questions are sent randomly </a:t>
            </a:r>
          </a:p>
          <a:p>
            <a:pPr marL="0" indent="0">
              <a:buNone/>
            </a:pPr>
            <a:r>
              <a:rPr lang="en-US" sz="3600" dirty="0" smtClean="0"/>
              <a:t>to the team members</a:t>
            </a:r>
          </a:p>
          <a:p>
            <a:r>
              <a:rPr lang="en-US" sz="3600" dirty="0" smtClean="0"/>
              <a:t>Skip question and send </a:t>
            </a:r>
            <a:endParaRPr lang="sr-Latn-RS" sz="3600" dirty="0" smtClean="0"/>
          </a:p>
          <a:p>
            <a:pPr marL="0" indent="0">
              <a:buNone/>
            </a:pPr>
            <a:r>
              <a:rPr lang="en-US" sz="3600" dirty="0" smtClean="0"/>
              <a:t>it to another team member</a:t>
            </a:r>
          </a:p>
          <a:p>
            <a:r>
              <a:rPr lang="en-US" sz="3600" dirty="0" smtClean="0"/>
              <a:t>Collect your badges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858" y="3704207"/>
            <a:ext cx="1123156" cy="11231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2389360"/>
            <a:ext cx="1362075" cy="1362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050" y="910790"/>
            <a:ext cx="160972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70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Benefits</a:t>
            </a:r>
            <a:endParaRPr lang="sr-Cyrl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Business growth</a:t>
            </a:r>
          </a:p>
          <a:p>
            <a:r>
              <a:rPr lang="en-US" sz="3200" dirty="0" smtClean="0"/>
              <a:t>Awards</a:t>
            </a:r>
          </a:p>
          <a:p>
            <a:r>
              <a:rPr lang="en-US" sz="3200" dirty="0" smtClean="0"/>
              <a:t>Team work</a:t>
            </a:r>
          </a:p>
          <a:p>
            <a:r>
              <a:rPr lang="en-US" sz="3200" dirty="0" smtClean="0"/>
              <a:t>Break your daily routine</a:t>
            </a:r>
          </a:p>
          <a:p>
            <a:r>
              <a:rPr lang="en-US" sz="3200" dirty="0" smtClean="0"/>
              <a:t>Meet new friends and possibly, future teammates!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858" y="3704207"/>
            <a:ext cx="1123156" cy="11231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2389360"/>
            <a:ext cx="1362075" cy="1362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050" y="910790"/>
            <a:ext cx="160972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127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688" y="2199668"/>
            <a:ext cx="9905998" cy="1478570"/>
          </a:xfrm>
        </p:spPr>
        <p:txBody>
          <a:bodyPr/>
          <a:lstStyle/>
          <a:p>
            <a:r>
              <a:rPr lang="en-US" sz="7200" dirty="0" smtClean="0"/>
              <a:t>Any questions </a:t>
            </a:r>
            <a:r>
              <a:rPr lang="en-US" sz="8800" dirty="0" smtClean="0"/>
              <a:t>?</a:t>
            </a:r>
            <a:endParaRPr lang="sr-Cyrl-RS" sz="8800" dirty="0"/>
          </a:p>
        </p:txBody>
      </p:sp>
    </p:spTree>
    <p:extLst>
      <p:ext uri="{BB962C8B-B14F-4D97-AF65-F5344CB8AC3E}">
        <p14:creationId xmlns:p14="http://schemas.microsoft.com/office/powerpoint/2010/main" val="2196938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1998663" y="2001837"/>
            <a:ext cx="2268538" cy="1951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r-Cyrl-R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22338" y="2474305"/>
            <a:ext cx="9905998" cy="1478570"/>
          </a:xfrm>
        </p:spPr>
        <p:txBody>
          <a:bodyPr>
            <a:noAutofit/>
          </a:bodyPr>
          <a:lstStyle/>
          <a:p>
            <a:r>
              <a:rPr lang="sr-Latn-RS" sz="7200" dirty="0" smtClean="0"/>
              <a:t>Thank you for your attention! </a:t>
            </a:r>
            <a:r>
              <a:rPr lang="sr-Latn-RS" sz="7200" dirty="0" smtClean="0">
                <a:sym typeface="Wingdings" panose="05000000000000000000" pitchFamily="2" charset="2"/>
              </a:rPr>
              <a:t></a:t>
            </a:r>
            <a:endParaRPr lang="sr-Cyrl-RS" sz="7200" dirty="0"/>
          </a:p>
        </p:txBody>
      </p:sp>
    </p:spTree>
    <p:extLst>
      <p:ext uri="{BB962C8B-B14F-4D97-AF65-F5344CB8AC3E}">
        <p14:creationId xmlns:p14="http://schemas.microsoft.com/office/powerpoint/2010/main" val="1191139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  <a:endParaRPr lang="sr-Cyrl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 smtClean="0"/>
              <a:t>Web app and admin panel</a:t>
            </a:r>
          </a:p>
          <a:p>
            <a:r>
              <a:rPr lang="en-US" sz="3600" dirty="0" smtClean="0"/>
              <a:t>Define new locations</a:t>
            </a:r>
          </a:p>
          <a:p>
            <a:r>
              <a:rPr lang="en-US" sz="3600" dirty="0" smtClean="0"/>
              <a:t>Choose from a set of most popular </a:t>
            </a:r>
            <a:endParaRPr lang="en-US" sz="3600" dirty="0"/>
          </a:p>
          <a:p>
            <a:pPr marL="0" indent="0">
              <a:buNone/>
            </a:pPr>
            <a:r>
              <a:rPr lang="en-US" sz="3600" dirty="0" smtClean="0"/>
              <a:t>questions</a:t>
            </a:r>
          </a:p>
          <a:p>
            <a:r>
              <a:rPr lang="en-US" sz="3600" dirty="0" smtClean="0"/>
              <a:t>Define new, interesting quizzes</a:t>
            </a:r>
            <a:endParaRPr lang="sr-Cyrl-R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858" y="3704207"/>
            <a:ext cx="1123156" cy="11231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2389360"/>
            <a:ext cx="1362075" cy="1362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050" y="910790"/>
            <a:ext cx="160972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264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" y="346892"/>
            <a:ext cx="11563349" cy="628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11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52" y="495300"/>
            <a:ext cx="10058400" cy="592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613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6" y="361950"/>
            <a:ext cx="11096624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270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" y="495300"/>
            <a:ext cx="5391150" cy="5600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495300"/>
            <a:ext cx="5443625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870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" y="457200"/>
            <a:ext cx="1122045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627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81" y="476250"/>
            <a:ext cx="10651794" cy="593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15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application</a:t>
            </a:r>
            <a:endParaRPr lang="sr-Cyrl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Easy social media login</a:t>
            </a:r>
          </a:p>
          <a:p>
            <a:r>
              <a:rPr lang="en-US" sz="3600" dirty="0" smtClean="0"/>
              <a:t>Join or create a team</a:t>
            </a:r>
          </a:p>
          <a:p>
            <a:r>
              <a:rPr lang="en-US" sz="3600" dirty="0" smtClean="0"/>
              <a:t>Join your teammates for more fun</a:t>
            </a:r>
          </a:p>
          <a:p>
            <a:r>
              <a:rPr lang="en-US" sz="3600" dirty="0" smtClean="0"/>
              <a:t>Ready, steady, challenge yourself!</a:t>
            </a:r>
          </a:p>
          <a:p>
            <a:endParaRPr lang="en-US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858" y="3704207"/>
            <a:ext cx="1123156" cy="112315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2389360"/>
            <a:ext cx="1362075" cy="13620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050" y="910790"/>
            <a:ext cx="160972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0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8D1E14"/>
      </a:dk2>
      <a:lt2>
        <a:srgbClr val="FF744E"/>
      </a:lt2>
      <a:accent1>
        <a:srgbClr val="E9B758"/>
      </a:accent1>
      <a:accent2>
        <a:srgbClr val="FE8943"/>
      </a:accent2>
      <a:accent3>
        <a:srgbClr val="AEA27C"/>
      </a:accent3>
      <a:accent4>
        <a:srgbClr val="90B46E"/>
      </a:accent4>
      <a:accent5>
        <a:srgbClr val="71AEC1"/>
      </a:accent5>
      <a:accent6>
        <a:srgbClr val="C98DE7"/>
      </a:accent6>
      <a:hlink>
        <a:srgbClr val="FF7A22"/>
      </a:hlink>
      <a:folHlink>
        <a:srgbClr val="FDCD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169</TotalTime>
  <Words>117</Words>
  <Application>Microsoft Office PowerPoint</Application>
  <PresentationFormat>Widescreen</PresentationFormat>
  <Paragraphs>28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Trebuchet MS</vt:lpstr>
      <vt:lpstr>Tw Cen MT</vt:lpstr>
      <vt:lpstr>Wingdings</vt:lpstr>
      <vt:lpstr>Circuit</vt:lpstr>
      <vt:lpstr>3,5 muškarca</vt:lpstr>
      <vt:lpstr>Web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Mobile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Cooperate in A team</vt:lpstr>
      <vt:lpstr>Benefits</vt:lpstr>
      <vt:lpstr>Any questions ?</vt:lpstr>
      <vt:lpstr>Thank you for your attention!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3,5 muškarca</dc:title>
  <dc:creator>Marija Milcic</dc:creator>
  <cp:lastModifiedBy>Marija Milcic</cp:lastModifiedBy>
  <cp:revision>16</cp:revision>
  <dcterms:created xsi:type="dcterms:W3CDTF">2016-11-27T06:02:01Z</dcterms:created>
  <dcterms:modified xsi:type="dcterms:W3CDTF">2016-11-27T08:55:31Z</dcterms:modified>
</cp:coreProperties>
</file>